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sldIdLst>
    <p:sldId id="256" r:id="rId3"/>
    <p:sldId id="258" r:id="rId4"/>
    <p:sldId id="259" r:id="rId5"/>
    <p:sldId id="260" r:id="rId6"/>
    <p:sldId id="257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 autoAdjust="0"/>
    <p:restoredTop sz="94660"/>
  </p:normalViewPr>
  <p:slideViewPr>
    <p:cSldViewPr>
      <p:cViewPr>
        <p:scale>
          <a:sx n="60" d="100"/>
          <a:sy n="60" d="100"/>
        </p:scale>
        <p:origin x="2242" y="8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E325435-D347-432F-A9E5-4A0B88F7F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8" y="-12325"/>
            <a:ext cx="8294392" cy="2073598"/>
          </a:xfrm>
          <a:prstGeom prst="rect">
            <a:avLst/>
          </a:prstGeom>
        </p:spPr>
      </p:pic>
      <p:pic>
        <p:nvPicPr>
          <p:cNvPr id="7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871A7925-3636-4449-BD58-B9EA304E7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8" y="1510975"/>
            <a:ext cx="8294392" cy="2073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BF681-4DCD-4CDE-8ED1-7B21D5115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8" y="3069902"/>
            <a:ext cx="8294392" cy="20735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B58BE-3F4B-446B-9802-142126AC8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236562"/>
            <a:ext cx="849608" cy="55446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F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F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O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R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D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B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I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L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I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T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9390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B980C-84B8-4B50-B9D2-664943908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Bottom Tier Mortgage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EB214-3349-4532-8563-40FC73C9A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EF5818A6-B57B-4444-B8C5-DBC038A33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275606"/>
            <a:ext cx="921702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3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0B980C-84B8-4B50-B9D2-664943908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Middle Tier Mortgage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EB214-3349-4532-8563-40FC73C9A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B07CB41-7A90-40B0-B912-C7FF263FF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1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0E2D9-2670-43B9-9F08-DD384794CB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Upper Tier Mortgage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3117-2B8C-4947-8313-1588CC8CCC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F080D4C-FD43-47C3-85D0-7A6C52DD7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345-E1A0-491C-A860-03C4A4503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500" dirty="0"/>
              <a:t>Freddie Mac and Fannie Mae Demographics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46C28-9DA9-4A9B-B82C-BF5B8F92C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89917"/>
              </p:ext>
            </p:extLst>
          </p:nvPr>
        </p:nvGraphicFramePr>
        <p:xfrm>
          <a:off x="395536" y="1275606"/>
          <a:ext cx="84969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65959165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4118170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912592938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1434738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$393,526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23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2,887,904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2,326,235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5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1,234,386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1,110,531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1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$87,058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4,683,120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3,705,045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3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2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B58BE-3F4B-446B-9802-142126AC8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-200558"/>
            <a:ext cx="849608" cy="55446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F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F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O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R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D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B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I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L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I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T</a:t>
            </a:r>
          </a:p>
          <a:p>
            <a:pPr>
              <a:spcBef>
                <a:spcPts val="0"/>
              </a:spcBef>
            </a:pPr>
            <a:r>
              <a:rPr lang="en-US" sz="2500" b="1" dirty="0">
                <a:solidFill>
                  <a:schemeClr val="tx1"/>
                </a:solidFill>
              </a:rPr>
              <a:t>Y</a:t>
            </a:r>
          </a:p>
        </p:txBody>
      </p:sp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DB652D1-1F58-4AF0-ABDA-6BA50162D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8" y="0"/>
            <a:ext cx="8046720" cy="2011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FF24C-2AAE-4F7D-9849-3462F3694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4" y="1565910"/>
            <a:ext cx="8046720" cy="2011680"/>
          </a:xfrm>
          <a:prstGeom prst="rect">
            <a:avLst/>
          </a:prstGeom>
        </p:spPr>
      </p:pic>
      <p:pic>
        <p:nvPicPr>
          <p:cNvPr id="11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F340E4C-04B9-4492-9132-0739D1144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60" y="3160123"/>
            <a:ext cx="80467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B4E82E-B268-4688-A83A-23C513713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Bottom Tier Rental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2FEDF-73DE-4774-A7AE-6F1851522E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1F87E-1297-41BB-ADED-2E964E85A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B4E82E-B268-4688-A83A-23C513713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Middle Tier Rental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2FEDF-73DE-4774-A7AE-6F1851522E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784A6A4-A6B7-4CDC-B6CE-74301AA1E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B4E82E-B268-4688-A83A-23C513713E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Upper Tier Rental 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2FEDF-73DE-4774-A7AE-6F1851522E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540FE-2BBA-4AAA-B904-6F60F902C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2156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104</Words>
  <Application>Microsoft Office PowerPoint</Application>
  <PresentationFormat>On-screen Show (16:9)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Unicode MS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Rachel Powell</cp:lastModifiedBy>
  <cp:revision>100</cp:revision>
  <dcterms:created xsi:type="dcterms:W3CDTF">2016-12-05T23:26:54Z</dcterms:created>
  <dcterms:modified xsi:type="dcterms:W3CDTF">2019-01-19T02:59:31Z</dcterms:modified>
</cp:coreProperties>
</file>